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54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85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3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65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12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6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79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2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17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3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8AC3-30A3-47BD-9565-CB44E1AE54C8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FA16E-4AD9-4CE8-9FAC-79E5681AE0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91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14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5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167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1</cp:revision>
  <dcterms:created xsi:type="dcterms:W3CDTF">2019-03-01T02:34:02Z</dcterms:created>
  <dcterms:modified xsi:type="dcterms:W3CDTF">2019-03-01T02:43:16Z</dcterms:modified>
</cp:coreProperties>
</file>